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759C78ED-BB2A-4B48-9895-2E2C10CE28F4}" type="datetimeFigureOut">
              <a:rPr lang="pt-PT" smtClean="0"/>
              <a:t>16/05/2023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801E753-7B7C-439F-ACCC-C7C06F9A9C5F}" type="slidenum">
              <a:rPr lang="pt-PT" smtClean="0"/>
              <a:t>‹nº›</a:t>
            </a:fld>
            <a:endParaRPr lang="pt-PT"/>
          </a:p>
        </p:txBody>
      </p:sp>
    </p:spTree>
    <p:extLst>
      <p:ext uri="{BB962C8B-B14F-4D97-AF65-F5344CB8AC3E}">
        <p14:creationId xmlns:p14="http://schemas.microsoft.com/office/powerpoint/2010/main" val="95778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759C78ED-BB2A-4B48-9895-2E2C10CE28F4}" type="datetimeFigureOut">
              <a:rPr lang="pt-PT" smtClean="0"/>
              <a:t>16/05/2023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801E753-7B7C-439F-ACCC-C7C06F9A9C5F}" type="slidenum">
              <a:rPr lang="pt-PT" smtClean="0"/>
              <a:t>‹nº›</a:t>
            </a:fld>
            <a:endParaRPr lang="pt-PT"/>
          </a:p>
        </p:txBody>
      </p:sp>
    </p:spTree>
    <p:extLst>
      <p:ext uri="{BB962C8B-B14F-4D97-AF65-F5344CB8AC3E}">
        <p14:creationId xmlns:p14="http://schemas.microsoft.com/office/powerpoint/2010/main" val="384923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759C78ED-BB2A-4B48-9895-2E2C10CE28F4}" type="datetimeFigureOut">
              <a:rPr lang="pt-PT" smtClean="0"/>
              <a:t>16/05/2023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801E753-7B7C-439F-ACCC-C7C06F9A9C5F}" type="slidenum">
              <a:rPr lang="pt-PT" smtClean="0"/>
              <a:t>‹nº›</a:t>
            </a:fld>
            <a:endParaRPr lang="pt-P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5030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759C78ED-BB2A-4B48-9895-2E2C10CE28F4}" type="datetimeFigureOut">
              <a:rPr lang="pt-PT" smtClean="0"/>
              <a:t>16/05/2023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801E753-7B7C-439F-ACCC-C7C06F9A9C5F}" type="slidenum">
              <a:rPr lang="pt-PT" smtClean="0"/>
              <a:t>‹nº›</a:t>
            </a:fld>
            <a:endParaRPr lang="pt-PT"/>
          </a:p>
        </p:txBody>
      </p:sp>
    </p:spTree>
    <p:extLst>
      <p:ext uri="{BB962C8B-B14F-4D97-AF65-F5344CB8AC3E}">
        <p14:creationId xmlns:p14="http://schemas.microsoft.com/office/powerpoint/2010/main" val="325926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759C78ED-BB2A-4B48-9895-2E2C10CE28F4}" type="datetimeFigureOut">
              <a:rPr lang="pt-PT" smtClean="0"/>
              <a:t>16/05/2023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801E753-7B7C-439F-ACCC-C7C06F9A9C5F}" type="slidenum">
              <a:rPr lang="pt-PT" smtClean="0"/>
              <a:t>‹nº›</a:t>
            </a:fld>
            <a:endParaRPr lang="pt-P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8290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759C78ED-BB2A-4B48-9895-2E2C10CE28F4}" type="datetimeFigureOut">
              <a:rPr lang="pt-PT" smtClean="0"/>
              <a:t>16/05/2023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801E753-7B7C-439F-ACCC-C7C06F9A9C5F}" type="slidenum">
              <a:rPr lang="pt-PT" smtClean="0"/>
              <a:t>‹nº›</a:t>
            </a:fld>
            <a:endParaRPr lang="pt-PT"/>
          </a:p>
        </p:txBody>
      </p:sp>
    </p:spTree>
    <p:extLst>
      <p:ext uri="{BB962C8B-B14F-4D97-AF65-F5344CB8AC3E}">
        <p14:creationId xmlns:p14="http://schemas.microsoft.com/office/powerpoint/2010/main" val="3741405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759C78ED-BB2A-4B48-9895-2E2C10CE28F4}" type="datetimeFigureOut">
              <a:rPr lang="pt-PT" smtClean="0"/>
              <a:t>16/05/2023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801E753-7B7C-439F-ACCC-C7C06F9A9C5F}" type="slidenum">
              <a:rPr lang="pt-PT" smtClean="0"/>
              <a:t>‹nº›</a:t>
            </a:fld>
            <a:endParaRPr lang="pt-PT"/>
          </a:p>
        </p:txBody>
      </p:sp>
    </p:spTree>
    <p:extLst>
      <p:ext uri="{BB962C8B-B14F-4D97-AF65-F5344CB8AC3E}">
        <p14:creationId xmlns:p14="http://schemas.microsoft.com/office/powerpoint/2010/main" val="3860554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759C78ED-BB2A-4B48-9895-2E2C10CE28F4}" type="datetimeFigureOut">
              <a:rPr lang="pt-PT" smtClean="0"/>
              <a:t>16/05/2023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801E753-7B7C-439F-ACCC-C7C06F9A9C5F}" type="slidenum">
              <a:rPr lang="pt-PT" smtClean="0"/>
              <a:t>‹nº›</a:t>
            </a:fld>
            <a:endParaRPr lang="pt-PT"/>
          </a:p>
        </p:txBody>
      </p:sp>
    </p:spTree>
    <p:extLst>
      <p:ext uri="{BB962C8B-B14F-4D97-AF65-F5344CB8AC3E}">
        <p14:creationId xmlns:p14="http://schemas.microsoft.com/office/powerpoint/2010/main" val="315340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759C78ED-BB2A-4B48-9895-2E2C10CE28F4}" type="datetimeFigureOut">
              <a:rPr lang="pt-PT" smtClean="0"/>
              <a:t>16/05/2023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801E753-7B7C-439F-ACCC-C7C06F9A9C5F}" type="slidenum">
              <a:rPr lang="pt-PT" smtClean="0"/>
              <a:t>‹nº›</a:t>
            </a:fld>
            <a:endParaRPr lang="pt-PT"/>
          </a:p>
        </p:txBody>
      </p:sp>
    </p:spTree>
    <p:extLst>
      <p:ext uri="{BB962C8B-B14F-4D97-AF65-F5344CB8AC3E}">
        <p14:creationId xmlns:p14="http://schemas.microsoft.com/office/powerpoint/2010/main" val="227028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759C78ED-BB2A-4B48-9895-2E2C10CE28F4}" type="datetimeFigureOut">
              <a:rPr lang="pt-PT" smtClean="0"/>
              <a:t>16/05/2023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801E753-7B7C-439F-ACCC-C7C06F9A9C5F}" type="slidenum">
              <a:rPr lang="pt-PT" smtClean="0"/>
              <a:t>‹nº›</a:t>
            </a:fld>
            <a:endParaRPr lang="pt-PT"/>
          </a:p>
        </p:txBody>
      </p:sp>
    </p:spTree>
    <p:extLst>
      <p:ext uri="{BB962C8B-B14F-4D97-AF65-F5344CB8AC3E}">
        <p14:creationId xmlns:p14="http://schemas.microsoft.com/office/powerpoint/2010/main" val="362565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759C78ED-BB2A-4B48-9895-2E2C10CE28F4}" type="datetimeFigureOut">
              <a:rPr lang="pt-PT" smtClean="0"/>
              <a:t>16/05/2023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801E753-7B7C-439F-ACCC-C7C06F9A9C5F}" type="slidenum">
              <a:rPr lang="pt-PT" smtClean="0"/>
              <a:t>‹nº›</a:t>
            </a:fld>
            <a:endParaRPr lang="pt-PT"/>
          </a:p>
        </p:txBody>
      </p:sp>
    </p:spTree>
    <p:extLst>
      <p:ext uri="{BB962C8B-B14F-4D97-AF65-F5344CB8AC3E}">
        <p14:creationId xmlns:p14="http://schemas.microsoft.com/office/powerpoint/2010/main" val="1354033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759C78ED-BB2A-4B48-9895-2E2C10CE28F4}" type="datetimeFigureOut">
              <a:rPr lang="pt-PT" smtClean="0"/>
              <a:t>16/05/2023</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A801E753-7B7C-439F-ACCC-C7C06F9A9C5F}" type="slidenum">
              <a:rPr lang="pt-PT" smtClean="0"/>
              <a:t>‹nº›</a:t>
            </a:fld>
            <a:endParaRPr lang="pt-PT"/>
          </a:p>
        </p:txBody>
      </p:sp>
    </p:spTree>
    <p:extLst>
      <p:ext uri="{BB962C8B-B14F-4D97-AF65-F5344CB8AC3E}">
        <p14:creationId xmlns:p14="http://schemas.microsoft.com/office/powerpoint/2010/main" val="159737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759C78ED-BB2A-4B48-9895-2E2C10CE28F4}" type="datetimeFigureOut">
              <a:rPr lang="pt-PT" smtClean="0"/>
              <a:t>16/05/2023</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A801E753-7B7C-439F-ACCC-C7C06F9A9C5F}" type="slidenum">
              <a:rPr lang="pt-PT" smtClean="0"/>
              <a:t>‹nº›</a:t>
            </a:fld>
            <a:endParaRPr lang="pt-PT"/>
          </a:p>
        </p:txBody>
      </p:sp>
    </p:spTree>
    <p:extLst>
      <p:ext uri="{BB962C8B-B14F-4D97-AF65-F5344CB8AC3E}">
        <p14:creationId xmlns:p14="http://schemas.microsoft.com/office/powerpoint/2010/main" val="173729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C78ED-BB2A-4B48-9895-2E2C10CE28F4}" type="datetimeFigureOut">
              <a:rPr lang="pt-PT" smtClean="0"/>
              <a:t>16/05/2023</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A801E753-7B7C-439F-ACCC-C7C06F9A9C5F}" type="slidenum">
              <a:rPr lang="pt-PT" smtClean="0"/>
              <a:t>‹nº›</a:t>
            </a:fld>
            <a:endParaRPr lang="pt-PT"/>
          </a:p>
        </p:txBody>
      </p:sp>
    </p:spTree>
    <p:extLst>
      <p:ext uri="{BB962C8B-B14F-4D97-AF65-F5344CB8AC3E}">
        <p14:creationId xmlns:p14="http://schemas.microsoft.com/office/powerpoint/2010/main" val="142775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PT"/>
              <a:t>Clique para editar o estilo de título do Modelo Global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759C78ED-BB2A-4B48-9895-2E2C10CE28F4}" type="datetimeFigureOut">
              <a:rPr lang="pt-PT" smtClean="0"/>
              <a:t>16/05/2023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801E753-7B7C-439F-ACCC-C7C06F9A9C5F}" type="slidenum">
              <a:rPr lang="pt-PT" smtClean="0"/>
              <a:t>‹nº›</a:t>
            </a:fld>
            <a:endParaRPr lang="pt-PT"/>
          </a:p>
        </p:txBody>
      </p:sp>
    </p:spTree>
    <p:extLst>
      <p:ext uri="{BB962C8B-B14F-4D97-AF65-F5344CB8AC3E}">
        <p14:creationId xmlns:p14="http://schemas.microsoft.com/office/powerpoint/2010/main" val="253466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801E753-7B7C-439F-ACCC-C7C06F9A9C5F}" type="slidenum">
              <a:rPr lang="pt-PT" smtClean="0"/>
              <a:t>‹nº›</a:t>
            </a:fld>
            <a:endParaRPr lang="pt-PT"/>
          </a:p>
        </p:txBody>
      </p:sp>
      <p:sp>
        <p:nvSpPr>
          <p:cNvPr id="5" name="Date Placeholder 4"/>
          <p:cNvSpPr>
            <a:spLocks noGrp="1"/>
          </p:cNvSpPr>
          <p:nvPr>
            <p:ph type="dt" sz="half" idx="10"/>
          </p:nvPr>
        </p:nvSpPr>
        <p:spPr/>
        <p:txBody>
          <a:bodyPr/>
          <a:lstStyle/>
          <a:p>
            <a:fld id="{759C78ED-BB2A-4B48-9895-2E2C10CE28F4}" type="datetimeFigureOut">
              <a:rPr lang="pt-PT" smtClean="0"/>
              <a:t>16/05/2023</a:t>
            </a:fld>
            <a:endParaRPr lang="pt-PT"/>
          </a:p>
        </p:txBody>
      </p:sp>
    </p:spTree>
    <p:extLst>
      <p:ext uri="{BB962C8B-B14F-4D97-AF65-F5344CB8AC3E}">
        <p14:creationId xmlns:p14="http://schemas.microsoft.com/office/powerpoint/2010/main" val="198546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9C78ED-BB2A-4B48-9895-2E2C10CE28F4}" type="datetimeFigureOut">
              <a:rPr lang="pt-PT" smtClean="0"/>
              <a:t>16/05/2023</a:t>
            </a:fld>
            <a:endParaRPr lang="pt-P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801E753-7B7C-439F-ACCC-C7C06F9A9C5F}" type="slidenum">
              <a:rPr lang="pt-PT" smtClean="0"/>
              <a:t>‹nº›</a:t>
            </a:fld>
            <a:endParaRPr lang="pt-PT"/>
          </a:p>
        </p:txBody>
      </p:sp>
    </p:spTree>
    <p:extLst>
      <p:ext uri="{BB962C8B-B14F-4D97-AF65-F5344CB8AC3E}">
        <p14:creationId xmlns:p14="http://schemas.microsoft.com/office/powerpoint/2010/main" val="2963640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ov"/><Relationship Id="rId1" Type="http://schemas.openxmlformats.org/officeDocument/2006/relationships/video" Target="NULL" TargetMode="Externa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A993B-A1A2-494F-A056-D8096714C7E1}"/>
              </a:ext>
            </a:extLst>
          </p:cNvPr>
          <p:cNvSpPr>
            <a:spLocks noGrp="1"/>
          </p:cNvSpPr>
          <p:nvPr>
            <p:ph type="ctrTitle"/>
          </p:nvPr>
        </p:nvSpPr>
        <p:spPr>
          <a:xfrm>
            <a:off x="1654938" y="2785359"/>
            <a:ext cx="7766936" cy="1096899"/>
          </a:xfrm>
        </p:spPr>
        <p:txBody>
          <a:bodyPr/>
          <a:lstStyle/>
          <a:p>
            <a:pPr algn="ctr"/>
            <a:r>
              <a:rPr lang="pt-PT" sz="4400" b="1" i="1" dirty="0" err="1">
                <a:latin typeface="Bahnschrift SemiBold" panose="020B0502040204020203" pitchFamily="34" charset="0"/>
              </a:rPr>
              <a:t>Present</a:t>
            </a:r>
            <a:r>
              <a:rPr lang="pt-PT" sz="4400" b="1" i="1" dirty="0">
                <a:latin typeface="Bahnschrift SemiBold" panose="020B0502040204020203" pitchFamily="34" charset="0"/>
              </a:rPr>
              <a:t> </a:t>
            </a:r>
            <a:r>
              <a:rPr lang="pt-PT" sz="4400" b="1" i="1" dirty="0" err="1">
                <a:latin typeface="Bahnschrift SemiBold" panose="020B0502040204020203" pitchFamily="34" charset="0"/>
              </a:rPr>
              <a:t>professions</a:t>
            </a:r>
            <a:endParaRPr lang="pt-PT" sz="4400" b="1" i="1" dirty="0">
              <a:latin typeface="Bahnschrift SemiBold" panose="020B0502040204020203" pitchFamily="34" charset="0"/>
            </a:endParaRPr>
          </a:p>
        </p:txBody>
      </p:sp>
      <p:pic>
        <p:nvPicPr>
          <p:cNvPr id="4" name="Imagem 3">
            <a:extLst>
              <a:ext uri="{FF2B5EF4-FFF2-40B4-BE49-F238E27FC236}">
                <a16:creationId xmlns:a16="http://schemas.microsoft.com/office/drawing/2014/main" id="{A4806B5E-724E-4EA4-9CC0-1DA35A7B7E6D}"/>
              </a:ext>
            </a:extLst>
          </p:cNvPr>
          <p:cNvPicPr>
            <a:picLocks noChangeAspect="1"/>
          </p:cNvPicPr>
          <p:nvPr/>
        </p:nvPicPr>
        <p:blipFill>
          <a:blip r:embed="rId2"/>
          <a:stretch>
            <a:fillRect/>
          </a:stretch>
        </p:blipFill>
        <p:spPr>
          <a:xfrm>
            <a:off x="812315" y="1356701"/>
            <a:ext cx="2362207" cy="1569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E4504CC6-7A42-45D2-B951-D8452D548133}"/>
              </a:ext>
            </a:extLst>
          </p:cNvPr>
          <p:cNvPicPr>
            <a:picLocks noChangeAspect="1"/>
          </p:cNvPicPr>
          <p:nvPr/>
        </p:nvPicPr>
        <p:blipFill>
          <a:blip r:embed="rId3"/>
          <a:stretch>
            <a:fillRect/>
          </a:stretch>
        </p:blipFill>
        <p:spPr>
          <a:xfrm>
            <a:off x="4009528" y="303188"/>
            <a:ext cx="2762013" cy="1678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id="{08D79E2B-3C2E-41B0-B16E-EA037DC768D2}"/>
              </a:ext>
            </a:extLst>
          </p:cNvPr>
          <p:cNvPicPr>
            <a:picLocks noChangeAspect="1"/>
          </p:cNvPicPr>
          <p:nvPr/>
        </p:nvPicPr>
        <p:blipFill>
          <a:blip r:embed="rId4"/>
          <a:stretch>
            <a:fillRect/>
          </a:stretch>
        </p:blipFill>
        <p:spPr>
          <a:xfrm>
            <a:off x="8075617" y="1356701"/>
            <a:ext cx="2493258" cy="1662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m 6">
            <a:extLst>
              <a:ext uri="{FF2B5EF4-FFF2-40B4-BE49-F238E27FC236}">
                <a16:creationId xmlns:a16="http://schemas.microsoft.com/office/drawing/2014/main" id="{5BCF95AC-B1CD-44F6-B432-46BB90303AF9}"/>
              </a:ext>
            </a:extLst>
          </p:cNvPr>
          <p:cNvPicPr>
            <a:picLocks noChangeAspect="1"/>
          </p:cNvPicPr>
          <p:nvPr/>
        </p:nvPicPr>
        <p:blipFill>
          <a:blip r:embed="rId5"/>
          <a:stretch>
            <a:fillRect/>
          </a:stretch>
        </p:blipFill>
        <p:spPr>
          <a:xfrm>
            <a:off x="7902290" y="4211492"/>
            <a:ext cx="2762014" cy="1872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7B870579-6B23-4844-B8D7-5BDA73AE5285}"/>
              </a:ext>
            </a:extLst>
          </p:cNvPr>
          <p:cNvPicPr>
            <a:picLocks noChangeAspect="1"/>
          </p:cNvPicPr>
          <p:nvPr/>
        </p:nvPicPr>
        <p:blipFill>
          <a:blip r:embed="rId6"/>
          <a:stretch>
            <a:fillRect/>
          </a:stretch>
        </p:blipFill>
        <p:spPr>
          <a:xfrm>
            <a:off x="622019" y="4211493"/>
            <a:ext cx="2552503" cy="1872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m 8">
            <a:extLst>
              <a:ext uri="{FF2B5EF4-FFF2-40B4-BE49-F238E27FC236}">
                <a16:creationId xmlns:a16="http://schemas.microsoft.com/office/drawing/2014/main" id="{C3870B51-DFB6-465F-9964-CD56AFEB4FF5}"/>
              </a:ext>
            </a:extLst>
          </p:cNvPr>
          <p:cNvPicPr>
            <a:picLocks noChangeAspect="1"/>
          </p:cNvPicPr>
          <p:nvPr/>
        </p:nvPicPr>
        <p:blipFill>
          <a:blip r:embed="rId7"/>
          <a:stretch>
            <a:fillRect/>
          </a:stretch>
        </p:blipFill>
        <p:spPr>
          <a:xfrm>
            <a:off x="4157399" y="4686244"/>
            <a:ext cx="2762013" cy="1872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m 9">
            <a:extLst>
              <a:ext uri="{FF2B5EF4-FFF2-40B4-BE49-F238E27FC236}">
                <a16:creationId xmlns:a16="http://schemas.microsoft.com/office/drawing/2014/main" id="{714D4D29-6080-45B2-82AD-72EEC1D3246C}"/>
              </a:ext>
            </a:extLst>
          </p:cNvPr>
          <p:cNvPicPr>
            <a:picLocks noChangeAspect="1"/>
          </p:cNvPicPr>
          <p:nvPr/>
        </p:nvPicPr>
        <p:blipFill rotWithShape="1">
          <a:blip r:embed="rId8"/>
          <a:srcRect l="18805" r="19947"/>
          <a:stretch/>
        </p:blipFill>
        <p:spPr>
          <a:xfrm>
            <a:off x="11481471" y="6030767"/>
            <a:ext cx="710529" cy="827233"/>
          </a:xfrm>
          <a:prstGeom prst="rect">
            <a:avLst/>
          </a:prstGeom>
        </p:spPr>
      </p:pic>
      <p:pic>
        <p:nvPicPr>
          <p:cNvPr id="11" name="Imagem 10">
            <a:extLst>
              <a:ext uri="{FF2B5EF4-FFF2-40B4-BE49-F238E27FC236}">
                <a16:creationId xmlns:a16="http://schemas.microsoft.com/office/drawing/2014/main" id="{5FDA69A4-2E0B-4C3F-A166-5A8F2F7AB395}"/>
              </a:ext>
            </a:extLst>
          </p:cNvPr>
          <p:cNvPicPr>
            <a:picLocks noChangeAspect="1"/>
          </p:cNvPicPr>
          <p:nvPr/>
        </p:nvPicPr>
        <p:blipFill rotWithShape="1">
          <a:blip r:embed="rId9"/>
          <a:srcRect l="19572"/>
          <a:stretch/>
        </p:blipFill>
        <p:spPr>
          <a:xfrm>
            <a:off x="10238721" y="6182494"/>
            <a:ext cx="1242750" cy="675506"/>
          </a:xfrm>
          <a:prstGeom prst="rect">
            <a:avLst/>
          </a:prstGeom>
        </p:spPr>
      </p:pic>
    </p:spTree>
    <p:extLst>
      <p:ext uri="{BB962C8B-B14F-4D97-AF65-F5344CB8AC3E}">
        <p14:creationId xmlns:p14="http://schemas.microsoft.com/office/powerpoint/2010/main" val="366674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B3ABED-2C52-4CBF-A88D-BE526FE91D2C}"/>
              </a:ext>
            </a:extLst>
          </p:cNvPr>
          <p:cNvSpPr>
            <a:spLocks noGrp="1"/>
          </p:cNvSpPr>
          <p:nvPr>
            <p:ph type="title"/>
          </p:nvPr>
        </p:nvSpPr>
        <p:spPr/>
        <p:txBody>
          <a:bodyPr>
            <a:normAutofit/>
          </a:bodyPr>
          <a:lstStyle/>
          <a:p>
            <a:pPr algn="ctr"/>
            <a:r>
              <a:rPr lang="pt-PT" sz="4000" b="1" i="1" dirty="0" err="1"/>
              <a:t>Beautician</a:t>
            </a:r>
            <a:endParaRPr lang="pt-PT" sz="4000" b="1" i="1" dirty="0"/>
          </a:p>
        </p:txBody>
      </p:sp>
      <p:sp>
        <p:nvSpPr>
          <p:cNvPr id="3" name="Marcador de Posição de Conteúdo 2">
            <a:extLst>
              <a:ext uri="{FF2B5EF4-FFF2-40B4-BE49-F238E27FC236}">
                <a16:creationId xmlns:a16="http://schemas.microsoft.com/office/drawing/2014/main" id="{8A134C04-D377-481A-A11B-CA9FD1918121}"/>
              </a:ext>
            </a:extLst>
          </p:cNvPr>
          <p:cNvSpPr>
            <a:spLocks noGrp="1"/>
          </p:cNvSpPr>
          <p:nvPr>
            <p:ph idx="1"/>
          </p:nvPr>
        </p:nvSpPr>
        <p:spPr>
          <a:xfrm>
            <a:off x="677333" y="1586753"/>
            <a:ext cx="9017995" cy="4454609"/>
          </a:xfrm>
        </p:spPr>
        <p:txBody>
          <a:bodyPr/>
          <a:lstStyle/>
          <a:p>
            <a:r>
              <a:rPr lang="en-US" dirty="0"/>
              <a:t>An beautician is a trained beauty care and wellness professional who focuses on improving the physical appearance and health of a person's skin.</a:t>
            </a:r>
            <a:endParaRPr lang="pt-PT" dirty="0"/>
          </a:p>
        </p:txBody>
      </p:sp>
      <p:pic>
        <p:nvPicPr>
          <p:cNvPr id="1026" name="Picture 2" descr="https://tse3.mm.bing.net/th?id=OIP.QAmWkm8U0u0Jrd9vkr5FyQHaE7&amp;pid=Api&amp;P=0">
            <a:extLst>
              <a:ext uri="{FF2B5EF4-FFF2-40B4-BE49-F238E27FC236}">
                <a16:creationId xmlns:a16="http://schemas.microsoft.com/office/drawing/2014/main" id="{388C2A78-B406-4410-8B6A-9FD838DD4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58" y="2690589"/>
            <a:ext cx="3195298" cy="2123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Imagem 3">
            <a:extLst>
              <a:ext uri="{FF2B5EF4-FFF2-40B4-BE49-F238E27FC236}">
                <a16:creationId xmlns:a16="http://schemas.microsoft.com/office/drawing/2014/main" id="{8A43056A-4415-4A4E-AB30-CB622F1386D5}"/>
              </a:ext>
            </a:extLst>
          </p:cNvPr>
          <p:cNvPicPr>
            <a:picLocks noChangeAspect="1"/>
          </p:cNvPicPr>
          <p:nvPr/>
        </p:nvPicPr>
        <p:blipFill>
          <a:blip r:embed="rId3"/>
          <a:stretch>
            <a:fillRect/>
          </a:stretch>
        </p:blipFill>
        <p:spPr>
          <a:xfrm>
            <a:off x="4503407" y="4397461"/>
            <a:ext cx="3185186" cy="2123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1643A2F2-8FC7-4D6F-95EF-949E901F8058}"/>
              </a:ext>
            </a:extLst>
          </p:cNvPr>
          <p:cNvPicPr>
            <a:picLocks noChangeAspect="1"/>
          </p:cNvPicPr>
          <p:nvPr/>
        </p:nvPicPr>
        <p:blipFill rotWithShape="1">
          <a:blip r:embed="rId4"/>
          <a:srcRect b="9381"/>
          <a:stretch/>
        </p:blipFill>
        <p:spPr>
          <a:xfrm>
            <a:off x="8490694" y="2690589"/>
            <a:ext cx="2714347" cy="2123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6881486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B43E2C-234C-4B4A-876D-ECF691DC3851}"/>
              </a:ext>
            </a:extLst>
          </p:cNvPr>
          <p:cNvSpPr>
            <a:spLocks noGrp="1"/>
          </p:cNvSpPr>
          <p:nvPr>
            <p:ph type="title"/>
          </p:nvPr>
        </p:nvSpPr>
        <p:spPr/>
        <p:txBody>
          <a:bodyPr/>
          <a:lstStyle/>
          <a:p>
            <a:pPr algn="ctr"/>
            <a:r>
              <a:rPr lang="pt-PT" sz="4000" b="1" i="1" dirty="0" err="1"/>
              <a:t>Hairdresser</a:t>
            </a:r>
            <a:br>
              <a:rPr lang="pt-PT" dirty="0"/>
            </a:br>
            <a:endParaRPr lang="pt-PT" dirty="0"/>
          </a:p>
        </p:txBody>
      </p:sp>
      <p:sp>
        <p:nvSpPr>
          <p:cNvPr id="3" name="Marcador de Posição de Conteúdo 2">
            <a:extLst>
              <a:ext uri="{FF2B5EF4-FFF2-40B4-BE49-F238E27FC236}">
                <a16:creationId xmlns:a16="http://schemas.microsoft.com/office/drawing/2014/main" id="{1CF028E2-4182-4DBD-B0AB-71577CD71936}"/>
              </a:ext>
            </a:extLst>
          </p:cNvPr>
          <p:cNvSpPr>
            <a:spLocks noGrp="1"/>
          </p:cNvSpPr>
          <p:nvPr>
            <p:ph idx="1"/>
          </p:nvPr>
        </p:nvSpPr>
        <p:spPr>
          <a:xfrm>
            <a:off x="677334" y="1653989"/>
            <a:ext cx="9152466" cy="4387374"/>
          </a:xfrm>
        </p:spPr>
        <p:txBody>
          <a:bodyPr/>
          <a:lstStyle/>
          <a:p>
            <a:r>
              <a:rPr lang="en-US" dirty="0"/>
              <a:t>A hairdresser is a hair professional and, as you already know, is responsible for taking care of other people's hair. This care includes: cutting, painting, styling, waving, straightening, applying wigs, among others.</a:t>
            </a:r>
            <a:endParaRPr lang="pt-PT" dirty="0"/>
          </a:p>
        </p:txBody>
      </p:sp>
      <p:pic>
        <p:nvPicPr>
          <p:cNvPr id="4" name="Imagem 3">
            <a:extLst>
              <a:ext uri="{FF2B5EF4-FFF2-40B4-BE49-F238E27FC236}">
                <a16:creationId xmlns:a16="http://schemas.microsoft.com/office/drawing/2014/main" id="{A2185634-EB2B-4E08-BBEE-C44401BB35CE}"/>
              </a:ext>
            </a:extLst>
          </p:cNvPr>
          <p:cNvPicPr>
            <a:picLocks noChangeAspect="1"/>
          </p:cNvPicPr>
          <p:nvPr/>
        </p:nvPicPr>
        <p:blipFill>
          <a:blip r:embed="rId2"/>
          <a:stretch>
            <a:fillRect/>
          </a:stretch>
        </p:blipFill>
        <p:spPr>
          <a:xfrm>
            <a:off x="376517" y="2797800"/>
            <a:ext cx="3351119" cy="2099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B6A73F03-E2ED-473A-87B3-F4D64A159C78}"/>
              </a:ext>
            </a:extLst>
          </p:cNvPr>
          <p:cNvPicPr>
            <a:picLocks noChangeAspect="1"/>
          </p:cNvPicPr>
          <p:nvPr/>
        </p:nvPicPr>
        <p:blipFill rotWithShape="1">
          <a:blip r:embed="rId3"/>
          <a:srcRect b="10666"/>
          <a:stretch/>
        </p:blipFill>
        <p:spPr>
          <a:xfrm>
            <a:off x="4383741" y="4166188"/>
            <a:ext cx="2951072" cy="2552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id="{B60A0EF8-DCD0-4435-A48B-AC3FD4823881}"/>
              </a:ext>
            </a:extLst>
          </p:cNvPr>
          <p:cNvPicPr>
            <a:picLocks noChangeAspect="1"/>
          </p:cNvPicPr>
          <p:nvPr/>
        </p:nvPicPr>
        <p:blipFill>
          <a:blip r:embed="rId4"/>
          <a:stretch>
            <a:fillRect/>
          </a:stretch>
        </p:blipFill>
        <p:spPr>
          <a:xfrm>
            <a:off x="7793427" y="2797799"/>
            <a:ext cx="3247793" cy="2244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881405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7A8F1C-86D6-4202-887A-3643F61D6547}"/>
              </a:ext>
            </a:extLst>
          </p:cNvPr>
          <p:cNvSpPr>
            <a:spLocks noGrp="1"/>
          </p:cNvSpPr>
          <p:nvPr>
            <p:ph type="title"/>
          </p:nvPr>
        </p:nvSpPr>
        <p:spPr/>
        <p:txBody>
          <a:bodyPr>
            <a:normAutofit/>
          </a:bodyPr>
          <a:lstStyle/>
          <a:p>
            <a:pPr algn="ctr"/>
            <a:r>
              <a:rPr lang="pt-PT" sz="4000" b="1" i="1" dirty="0" err="1"/>
              <a:t>Dentist</a:t>
            </a:r>
            <a:endParaRPr lang="pt-PT" sz="4000" b="1" i="1" dirty="0"/>
          </a:p>
        </p:txBody>
      </p:sp>
      <p:sp>
        <p:nvSpPr>
          <p:cNvPr id="3" name="Marcador de Posição de Conteúdo 2">
            <a:extLst>
              <a:ext uri="{FF2B5EF4-FFF2-40B4-BE49-F238E27FC236}">
                <a16:creationId xmlns:a16="http://schemas.microsoft.com/office/drawing/2014/main" id="{57DF0889-F2AB-432F-9939-46EDDE919BC8}"/>
              </a:ext>
            </a:extLst>
          </p:cNvPr>
          <p:cNvSpPr>
            <a:spLocks noGrp="1"/>
          </p:cNvSpPr>
          <p:nvPr>
            <p:ph idx="1"/>
          </p:nvPr>
        </p:nvSpPr>
        <p:spPr>
          <a:xfrm>
            <a:off x="677334" y="1667435"/>
            <a:ext cx="8596668" cy="4373927"/>
          </a:xfrm>
        </p:spPr>
        <p:txBody>
          <a:bodyPr/>
          <a:lstStyle/>
          <a:p>
            <a:r>
              <a:rPr lang="en-US" dirty="0"/>
              <a:t> A dentist does the process of extracting teeth, filling, cleaning, placing dentures, treating cavities, installing and maintaining dental braces, surgeries and the treatment of various diseases.</a:t>
            </a:r>
            <a:endParaRPr lang="pt-PT" dirty="0"/>
          </a:p>
        </p:txBody>
      </p:sp>
      <p:pic>
        <p:nvPicPr>
          <p:cNvPr id="5" name="Imagem 4">
            <a:extLst>
              <a:ext uri="{FF2B5EF4-FFF2-40B4-BE49-F238E27FC236}">
                <a16:creationId xmlns:a16="http://schemas.microsoft.com/office/drawing/2014/main" id="{28BB5C8B-6C0C-4676-A757-31E0CDF4F686}"/>
              </a:ext>
            </a:extLst>
          </p:cNvPr>
          <p:cNvPicPr>
            <a:picLocks noChangeAspect="1"/>
          </p:cNvPicPr>
          <p:nvPr/>
        </p:nvPicPr>
        <p:blipFill>
          <a:blip r:embed="rId2"/>
          <a:stretch>
            <a:fillRect/>
          </a:stretch>
        </p:blipFill>
        <p:spPr>
          <a:xfrm>
            <a:off x="460818" y="2722190"/>
            <a:ext cx="3068732" cy="2039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id="{6F275EE7-BCE0-4A96-A386-B3DB983A7120}"/>
              </a:ext>
            </a:extLst>
          </p:cNvPr>
          <p:cNvPicPr>
            <a:picLocks noChangeAspect="1"/>
          </p:cNvPicPr>
          <p:nvPr/>
        </p:nvPicPr>
        <p:blipFill>
          <a:blip r:embed="rId3"/>
          <a:stretch>
            <a:fillRect/>
          </a:stretch>
        </p:blipFill>
        <p:spPr>
          <a:xfrm>
            <a:off x="4390879" y="4397313"/>
            <a:ext cx="3068731" cy="2039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m 6">
            <a:extLst>
              <a:ext uri="{FF2B5EF4-FFF2-40B4-BE49-F238E27FC236}">
                <a16:creationId xmlns:a16="http://schemas.microsoft.com/office/drawing/2014/main" id="{53A4B612-1587-46B2-97B2-FC95977AE75C}"/>
              </a:ext>
            </a:extLst>
          </p:cNvPr>
          <p:cNvPicPr>
            <a:picLocks noChangeAspect="1"/>
          </p:cNvPicPr>
          <p:nvPr/>
        </p:nvPicPr>
        <p:blipFill>
          <a:blip r:embed="rId4"/>
          <a:stretch>
            <a:fillRect/>
          </a:stretch>
        </p:blipFill>
        <p:spPr>
          <a:xfrm>
            <a:off x="8096312" y="2677351"/>
            <a:ext cx="3344812" cy="2039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637875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60104-C9B9-439C-922B-D6D352CFB2B6}"/>
              </a:ext>
            </a:extLst>
          </p:cNvPr>
          <p:cNvSpPr>
            <a:spLocks noGrp="1"/>
          </p:cNvSpPr>
          <p:nvPr>
            <p:ph type="title"/>
          </p:nvPr>
        </p:nvSpPr>
        <p:spPr/>
        <p:txBody>
          <a:bodyPr>
            <a:normAutofit/>
          </a:bodyPr>
          <a:lstStyle/>
          <a:p>
            <a:pPr algn="ctr"/>
            <a:r>
              <a:rPr lang="pt-PT" sz="4000" b="1" i="1" dirty="0" err="1"/>
              <a:t>Police</a:t>
            </a:r>
            <a:endParaRPr lang="pt-PT" sz="4000" b="1" i="1" dirty="0"/>
          </a:p>
        </p:txBody>
      </p:sp>
      <p:sp>
        <p:nvSpPr>
          <p:cNvPr id="3" name="Marcador de Posição de Conteúdo 2">
            <a:extLst>
              <a:ext uri="{FF2B5EF4-FFF2-40B4-BE49-F238E27FC236}">
                <a16:creationId xmlns:a16="http://schemas.microsoft.com/office/drawing/2014/main" id="{1EB3E947-47C4-48CF-8103-60D0BDE64C86}"/>
              </a:ext>
            </a:extLst>
          </p:cNvPr>
          <p:cNvSpPr>
            <a:spLocks noGrp="1"/>
          </p:cNvSpPr>
          <p:nvPr>
            <p:ph idx="1"/>
          </p:nvPr>
        </p:nvSpPr>
        <p:spPr>
          <a:xfrm>
            <a:off x="677334" y="1364502"/>
            <a:ext cx="8596668" cy="4387374"/>
          </a:xfrm>
        </p:spPr>
        <p:txBody>
          <a:bodyPr/>
          <a:lstStyle/>
          <a:p>
            <a:r>
              <a:rPr lang="en-US" dirty="0"/>
              <a:t>It carries out constant patrols of roads, guides the population, contains civil disturbances, carries out actions to search for criminals and recover property, attends to occurrences such as traffic accidents, fights, robberies and other disturbances.</a:t>
            </a:r>
            <a:endParaRPr lang="pt-PT" dirty="0"/>
          </a:p>
        </p:txBody>
      </p:sp>
      <p:pic>
        <p:nvPicPr>
          <p:cNvPr id="4" name="Imagem 3">
            <a:extLst>
              <a:ext uri="{FF2B5EF4-FFF2-40B4-BE49-F238E27FC236}">
                <a16:creationId xmlns:a16="http://schemas.microsoft.com/office/drawing/2014/main" id="{36D1AEFD-7D77-4AF5-8394-37566935DC3B}"/>
              </a:ext>
            </a:extLst>
          </p:cNvPr>
          <p:cNvPicPr>
            <a:picLocks noChangeAspect="1"/>
          </p:cNvPicPr>
          <p:nvPr/>
        </p:nvPicPr>
        <p:blipFill>
          <a:blip r:embed="rId2"/>
          <a:stretch>
            <a:fillRect/>
          </a:stretch>
        </p:blipFill>
        <p:spPr>
          <a:xfrm>
            <a:off x="4231701" y="3855196"/>
            <a:ext cx="2518709" cy="2518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584FB0EB-BCAB-4A09-895B-A645B46307D7}"/>
              </a:ext>
            </a:extLst>
          </p:cNvPr>
          <p:cNvPicPr>
            <a:picLocks noChangeAspect="1"/>
          </p:cNvPicPr>
          <p:nvPr/>
        </p:nvPicPr>
        <p:blipFill>
          <a:blip r:embed="rId3"/>
          <a:stretch>
            <a:fillRect/>
          </a:stretch>
        </p:blipFill>
        <p:spPr>
          <a:xfrm>
            <a:off x="412750" y="2892613"/>
            <a:ext cx="3052482" cy="2034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m 6">
            <a:extLst>
              <a:ext uri="{FF2B5EF4-FFF2-40B4-BE49-F238E27FC236}">
                <a16:creationId xmlns:a16="http://schemas.microsoft.com/office/drawing/2014/main" id="{F169C0A1-966D-4906-A6B6-1DF9801456D3}"/>
              </a:ext>
            </a:extLst>
          </p:cNvPr>
          <p:cNvPicPr>
            <a:picLocks noChangeAspect="1"/>
          </p:cNvPicPr>
          <p:nvPr/>
        </p:nvPicPr>
        <p:blipFill>
          <a:blip r:embed="rId4"/>
          <a:stretch>
            <a:fillRect/>
          </a:stretch>
        </p:blipFill>
        <p:spPr>
          <a:xfrm>
            <a:off x="7686359" y="2892613"/>
            <a:ext cx="3175285" cy="2034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1850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228BC5-6FBD-4A07-A165-1AE3CFB59829}"/>
              </a:ext>
            </a:extLst>
          </p:cNvPr>
          <p:cNvSpPr>
            <a:spLocks noGrp="1"/>
          </p:cNvSpPr>
          <p:nvPr>
            <p:ph type="title"/>
          </p:nvPr>
        </p:nvSpPr>
        <p:spPr/>
        <p:txBody>
          <a:bodyPr>
            <a:normAutofit/>
          </a:bodyPr>
          <a:lstStyle/>
          <a:p>
            <a:pPr algn="ctr"/>
            <a:r>
              <a:rPr lang="pt-PT" sz="4000" b="1" i="1" dirty="0" err="1"/>
              <a:t>Firefighter</a:t>
            </a:r>
            <a:endParaRPr lang="pt-PT" sz="4000" b="1" i="1" dirty="0"/>
          </a:p>
        </p:txBody>
      </p:sp>
      <p:sp>
        <p:nvSpPr>
          <p:cNvPr id="3" name="Marcador de Posição de Conteúdo 2">
            <a:extLst>
              <a:ext uri="{FF2B5EF4-FFF2-40B4-BE49-F238E27FC236}">
                <a16:creationId xmlns:a16="http://schemas.microsoft.com/office/drawing/2014/main" id="{314C9EF8-56EE-4347-8ACC-83E8FDADF9F8}"/>
              </a:ext>
            </a:extLst>
          </p:cNvPr>
          <p:cNvSpPr>
            <a:spLocks noGrp="1"/>
          </p:cNvSpPr>
          <p:nvPr>
            <p:ph idx="1"/>
          </p:nvPr>
        </p:nvSpPr>
        <p:spPr>
          <a:xfrm>
            <a:off x="677334" y="1788459"/>
            <a:ext cx="8596668" cy="4252903"/>
          </a:xfrm>
        </p:spPr>
        <p:txBody>
          <a:bodyPr/>
          <a:lstStyle/>
          <a:p>
            <a:r>
              <a:rPr lang="en-US" dirty="0"/>
              <a:t>At first, the firefighter worked only in firefighting. However, as time went by, the activities were redefined and other functions are now part of the firefighter's day-to-day life.</a:t>
            </a:r>
            <a:endParaRPr lang="pt-PT" dirty="0"/>
          </a:p>
        </p:txBody>
      </p:sp>
      <p:pic>
        <p:nvPicPr>
          <p:cNvPr id="4" name="Imagem 3">
            <a:extLst>
              <a:ext uri="{FF2B5EF4-FFF2-40B4-BE49-F238E27FC236}">
                <a16:creationId xmlns:a16="http://schemas.microsoft.com/office/drawing/2014/main" id="{76315168-707E-4865-9C44-88C53FBEA296}"/>
              </a:ext>
            </a:extLst>
          </p:cNvPr>
          <p:cNvPicPr>
            <a:picLocks noChangeAspect="1"/>
          </p:cNvPicPr>
          <p:nvPr/>
        </p:nvPicPr>
        <p:blipFill>
          <a:blip r:embed="rId2"/>
          <a:stretch>
            <a:fillRect/>
          </a:stretch>
        </p:blipFill>
        <p:spPr>
          <a:xfrm>
            <a:off x="367551" y="2902151"/>
            <a:ext cx="2953872" cy="1963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0B8955FB-C241-42F5-BBC0-E571034B95B7}"/>
              </a:ext>
            </a:extLst>
          </p:cNvPr>
          <p:cNvPicPr>
            <a:picLocks noChangeAspect="1"/>
          </p:cNvPicPr>
          <p:nvPr/>
        </p:nvPicPr>
        <p:blipFill>
          <a:blip r:embed="rId3"/>
          <a:stretch>
            <a:fillRect/>
          </a:stretch>
        </p:blipFill>
        <p:spPr>
          <a:xfrm>
            <a:off x="8281659" y="2933401"/>
            <a:ext cx="2953873" cy="1963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id="{E6318C7F-64EB-475C-BB0A-45622C529F0A}"/>
              </a:ext>
            </a:extLst>
          </p:cNvPr>
          <p:cNvPicPr>
            <a:picLocks noChangeAspect="1"/>
          </p:cNvPicPr>
          <p:nvPr/>
        </p:nvPicPr>
        <p:blipFill>
          <a:blip r:embed="rId4"/>
          <a:stretch>
            <a:fillRect/>
          </a:stretch>
        </p:blipFill>
        <p:spPr>
          <a:xfrm>
            <a:off x="4072193" y="4378803"/>
            <a:ext cx="3458696" cy="2298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049380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13A3C-7BEB-4E82-A4B6-4CBB706E78B8}"/>
              </a:ext>
            </a:extLst>
          </p:cNvPr>
          <p:cNvSpPr>
            <a:spLocks noGrp="1"/>
          </p:cNvSpPr>
          <p:nvPr>
            <p:ph type="title"/>
          </p:nvPr>
        </p:nvSpPr>
        <p:spPr/>
        <p:txBody>
          <a:bodyPr>
            <a:normAutofit/>
          </a:bodyPr>
          <a:lstStyle/>
          <a:p>
            <a:pPr algn="ctr"/>
            <a:r>
              <a:rPr lang="pt-PT" sz="4000" b="1" i="1" dirty="0"/>
              <a:t>Cook</a:t>
            </a:r>
          </a:p>
        </p:txBody>
      </p:sp>
      <p:sp>
        <p:nvSpPr>
          <p:cNvPr id="3" name="Marcador de Posição de Conteúdo 2">
            <a:extLst>
              <a:ext uri="{FF2B5EF4-FFF2-40B4-BE49-F238E27FC236}">
                <a16:creationId xmlns:a16="http://schemas.microsoft.com/office/drawing/2014/main" id="{FBE9C2D3-7A50-4C76-B118-A71129B0D1FD}"/>
              </a:ext>
            </a:extLst>
          </p:cNvPr>
          <p:cNvSpPr>
            <a:spLocks noGrp="1"/>
          </p:cNvSpPr>
          <p:nvPr>
            <p:ph idx="1"/>
          </p:nvPr>
        </p:nvSpPr>
        <p:spPr>
          <a:xfrm>
            <a:off x="677333" y="1506071"/>
            <a:ext cx="9058639" cy="4535291"/>
          </a:xfrm>
        </p:spPr>
        <p:txBody>
          <a:bodyPr/>
          <a:lstStyle/>
          <a:p>
            <a:r>
              <a:rPr lang="en-US" dirty="0"/>
              <a:t>The cook is the professional who prepares dishes in the kitchen. He prepares all kinds of dishes, from main meals, to starters, snacks, desserts, salads, soups and creams, side dishes, among others.</a:t>
            </a:r>
            <a:endParaRPr lang="pt-PT" dirty="0"/>
          </a:p>
        </p:txBody>
      </p:sp>
      <p:pic>
        <p:nvPicPr>
          <p:cNvPr id="4" name="Imagem 3">
            <a:extLst>
              <a:ext uri="{FF2B5EF4-FFF2-40B4-BE49-F238E27FC236}">
                <a16:creationId xmlns:a16="http://schemas.microsoft.com/office/drawing/2014/main" id="{8B6613FD-FEF5-4E93-A23A-CD18C784BC2F}"/>
              </a:ext>
            </a:extLst>
          </p:cNvPr>
          <p:cNvPicPr>
            <a:picLocks noChangeAspect="1"/>
          </p:cNvPicPr>
          <p:nvPr/>
        </p:nvPicPr>
        <p:blipFill>
          <a:blip r:embed="rId2"/>
          <a:stretch>
            <a:fillRect/>
          </a:stretch>
        </p:blipFill>
        <p:spPr>
          <a:xfrm>
            <a:off x="403411" y="2896482"/>
            <a:ext cx="2974601" cy="1983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9C37B1CE-D95B-4379-BFA0-D2141ABCE155}"/>
              </a:ext>
            </a:extLst>
          </p:cNvPr>
          <p:cNvPicPr>
            <a:picLocks noChangeAspect="1"/>
          </p:cNvPicPr>
          <p:nvPr/>
        </p:nvPicPr>
        <p:blipFill>
          <a:blip r:embed="rId3"/>
          <a:stretch>
            <a:fillRect/>
          </a:stretch>
        </p:blipFill>
        <p:spPr>
          <a:xfrm>
            <a:off x="7939600" y="2896481"/>
            <a:ext cx="3167671" cy="1983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id="{B88B70DC-E668-4A96-8589-992352F4D272}"/>
              </a:ext>
            </a:extLst>
          </p:cNvPr>
          <p:cNvPicPr>
            <a:picLocks noChangeAspect="1"/>
          </p:cNvPicPr>
          <p:nvPr/>
        </p:nvPicPr>
        <p:blipFill>
          <a:blip r:embed="rId4"/>
          <a:stretch>
            <a:fillRect/>
          </a:stretch>
        </p:blipFill>
        <p:spPr>
          <a:xfrm>
            <a:off x="4167128" y="4491317"/>
            <a:ext cx="3310501" cy="2200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25828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imaker e mais 1 página - Perfil 1 - Microsoft_ Edge 2023-05-16 19-25-40">
            <a:hlinkClick r:id="" action="ppaction://media"/>
            <a:extLst>
              <a:ext uri="{FF2B5EF4-FFF2-40B4-BE49-F238E27FC236}">
                <a16:creationId xmlns:a16="http://schemas.microsoft.com/office/drawing/2014/main" id="{2AFB553C-F234-4843-876F-32187073142B}"/>
              </a:ext>
            </a:extLst>
          </p:cNvPr>
          <p:cNvPicPr>
            <a:picLocks noGrp="1" noChangeAspect="1"/>
          </p:cNvPicPr>
          <p:nvPr>
            <p:ph idx="1"/>
            <a:videoFile r:link="rId1"/>
            <p:extLst>
              <p:ext uri="{DAA4B4D4-6D71-4841-9C94-3DE7FCFB9230}">
                <p14:media xmlns:p14="http://schemas.microsoft.com/office/powerpoint/2010/main" r:embed="rId2">
                  <p14:trim st="4223" end="718"/>
                </p14:media>
              </p:ext>
            </p:extLst>
          </p:nvPr>
        </p:nvPicPr>
        <p:blipFill rotWithShape="1">
          <a:blip r:embed="rId4"/>
          <a:srcRect l="16393" t="43419" r="41384" b="11890"/>
          <a:stretch>
            <a:fillRect/>
          </a:stretch>
        </p:blipFill>
        <p:spPr>
          <a:xfrm>
            <a:off x="860612" y="635374"/>
            <a:ext cx="9932893" cy="5587252"/>
          </a:xfrm>
          <a:prstGeom prst="roundRect">
            <a:avLst>
              <a:gd name="adj" fmla="val 5439"/>
            </a:avLst>
          </a:prstGeom>
          <a:ln>
            <a:noFill/>
          </a:ln>
          <a:effectLst>
            <a:innerShdw blurRad="114300" dist="50800">
              <a:srgbClr val="000000">
                <a:alpha val="0"/>
              </a:srgbClr>
            </a:innerShdw>
          </a:effectLst>
        </p:spPr>
      </p:pic>
    </p:spTree>
    <p:extLst>
      <p:ext uri="{BB962C8B-B14F-4D97-AF65-F5344CB8AC3E}">
        <p14:creationId xmlns:p14="http://schemas.microsoft.com/office/powerpoint/2010/main" val="1954315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3636">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64</TotalTime>
  <Words>227</Words>
  <Application>Microsoft Office PowerPoint</Application>
  <PresentationFormat>Ecrã Panorâmico</PresentationFormat>
  <Paragraphs>13</Paragraphs>
  <Slides>8</Slides>
  <Notes>0</Notes>
  <HiddenSlides>0</HiddenSlides>
  <MMClips>1</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8</vt:i4>
      </vt:variant>
    </vt:vector>
  </HeadingPairs>
  <TitlesOfParts>
    <vt:vector size="13" baseType="lpstr">
      <vt:lpstr>Arial</vt:lpstr>
      <vt:lpstr>Bahnschrift SemiBold</vt:lpstr>
      <vt:lpstr>Trebuchet MS</vt:lpstr>
      <vt:lpstr>Wingdings 3</vt:lpstr>
      <vt:lpstr>Faceta</vt:lpstr>
      <vt:lpstr>Present professions</vt:lpstr>
      <vt:lpstr>Beautician</vt:lpstr>
      <vt:lpstr>Hairdresser </vt:lpstr>
      <vt:lpstr>Dentist</vt:lpstr>
      <vt:lpstr>Police</vt:lpstr>
      <vt:lpstr>Firefighter</vt:lpstr>
      <vt:lpstr>Cook</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professions</dc:title>
  <dc:creator>Utilizador</dc:creator>
  <cp:lastModifiedBy>Utilizador</cp:lastModifiedBy>
  <cp:revision>9</cp:revision>
  <dcterms:created xsi:type="dcterms:W3CDTF">2023-05-10T13:31:15Z</dcterms:created>
  <dcterms:modified xsi:type="dcterms:W3CDTF">2023-05-16T18:41:16Z</dcterms:modified>
</cp:coreProperties>
</file>